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708168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16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7-12 м/с, күндіз екпіні 15-18 м/с. Ауа температурасы түнде 10-12, күндіз 26-28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12361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28214</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5251</cp:revision>
  <cp:lastPrinted>2021-07-01T07:38:07Z</cp:lastPrinted>
  <dcterms:created xsi:type="dcterms:W3CDTF">2018-03-27T06:03:00Z</dcterms:created>
  <dcterms:modified xsi:type="dcterms:W3CDTF">2026-05-15T07:56:15Z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